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4"/>
  </p:notesMasterIdLst>
  <p:sldIdLst>
    <p:sldId id="256" r:id="rId2"/>
    <p:sldId id="258" r:id="rId3"/>
    <p:sldId id="259" r:id="rId4"/>
    <p:sldId id="261" r:id="rId5"/>
    <p:sldId id="260" r:id="rId6"/>
    <p:sldId id="267" r:id="rId7"/>
    <p:sldId id="265" r:id="rId8"/>
    <p:sldId id="266" r:id="rId9"/>
    <p:sldId id="268" r:id="rId10"/>
    <p:sldId id="262" r:id="rId11"/>
    <p:sldId id="269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5" autoAdjust="0"/>
    <p:restoredTop sz="86477" autoAdjust="0"/>
  </p:normalViewPr>
  <p:slideViewPr>
    <p:cSldViewPr>
      <p:cViewPr varScale="1">
        <p:scale>
          <a:sx n="38" d="100"/>
          <a:sy n="38" d="100"/>
        </p:scale>
        <p:origin x="-10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b="0" i="1" dirty="0" smtClean="0"/>
              <a:t>Диаграмма №1. </a:t>
            </a:r>
          </a:p>
          <a:p>
            <a:pPr>
              <a:defRPr/>
            </a:pPr>
            <a:r>
              <a:rPr lang="ru-RU" dirty="0" smtClean="0"/>
              <a:t>Мотивационно </a:t>
            </a:r>
            <a:r>
              <a:rPr lang="ru-RU" dirty="0"/>
              <a:t>- творческая направленность педагога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стремятся к самосовершенствованию</c:v>
                </c:pt>
                <c:pt idx="1">
                  <c:v>слабо заинтересованы самосовершенствованием</c:v>
                </c:pt>
                <c:pt idx="2">
                  <c:v>не заинтересованы творческой деятельностью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0.81</c:v>
                </c:pt>
                <c:pt idx="1">
                  <c:v>0.17</c:v>
                </c:pt>
                <c:pt idx="2">
                  <c:v>2.0000000000000007E-2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200"/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800" b="0" i="1" u="none" strike="noStrike" baseline="0" dirty="0" smtClean="0"/>
              <a:t>Диаграмма №2. </a:t>
            </a:r>
            <a:r>
              <a:rPr lang="ru-RU" sz="1800" b="1" i="0" u="none" strike="noStrike" baseline="0" dirty="0" smtClean="0"/>
              <a:t>Индивидуальные </a:t>
            </a:r>
            <a:r>
              <a:rPr lang="ru-RU" sz="1800" b="1" i="0" u="none" strike="noStrike" baseline="0" dirty="0"/>
              <a:t>особенности личности педагога</a:t>
            </a:r>
            <a:endParaRPr lang="ru-RU" dirty="0"/>
          </a:p>
        </c:rich>
      </c:tx>
      <c:layout>
        <c:manualLayout>
          <c:xMode val="edge"/>
          <c:yMode val="edge"/>
          <c:x val="0.24499373363973201"/>
          <c:y val="2.8438869111161472E-4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4.1011086203717954E-2"/>
          <c:y val="0.41166928277447512"/>
          <c:w val="0.55572135476908768"/>
          <c:h val="0.524563089396729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ответственные</c:v>
                </c:pt>
                <c:pt idx="1">
                  <c:v>недостаточная работоспособность в творческой деятельности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0.91</c:v>
                </c:pt>
                <c:pt idx="1">
                  <c:v>9.0000000000000024E-2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200"/>
          </a:pPr>
          <a:endParaRPr lang="ru-RU"/>
        </a:p>
      </c:txPr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5D9AE4-AAFA-4FAF-994B-BCD622C6EF28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6D947B-F2AC-4444-A837-48FE23C2EC2B}">
      <dgm:prSet phldrT="[Текст]" custT="1"/>
      <dgm:spPr>
        <a:solidFill>
          <a:srgbClr val="FF6600"/>
        </a:solidFill>
      </dgm:spPr>
      <dgm:t>
        <a:bodyPr/>
        <a:lstStyle/>
        <a:p>
          <a:r>
            <a:rPr lang="ru-RU" sz="1600" dirty="0" smtClean="0"/>
            <a:t>Инновационная культура</a:t>
          </a:r>
          <a:endParaRPr lang="ru-RU" sz="1600" dirty="0"/>
        </a:p>
      </dgm:t>
    </dgm:pt>
    <dgm:pt modelId="{9184C463-A12B-435F-ABE5-A9034063CF75}" type="parTrans" cxnId="{5DFDAE76-DC74-4753-8D1F-587FDC558372}">
      <dgm:prSet/>
      <dgm:spPr/>
      <dgm:t>
        <a:bodyPr/>
        <a:lstStyle/>
        <a:p>
          <a:endParaRPr lang="ru-RU"/>
        </a:p>
      </dgm:t>
    </dgm:pt>
    <dgm:pt modelId="{5ADC9CF7-6F7E-4B5A-9CF7-EAFC930BC859}" type="sibTrans" cxnId="{5DFDAE76-DC74-4753-8D1F-587FDC558372}">
      <dgm:prSet/>
      <dgm:spPr/>
      <dgm:t>
        <a:bodyPr/>
        <a:lstStyle/>
        <a:p>
          <a:endParaRPr lang="ru-RU"/>
        </a:p>
      </dgm:t>
    </dgm:pt>
    <dgm:pt modelId="{8DB1FE9D-15A9-494A-B358-3F146D4EF99D}">
      <dgm:prSet phldrT="[Текст]" custT="1"/>
      <dgm:spPr/>
      <dgm:t>
        <a:bodyPr/>
        <a:lstStyle/>
        <a:p>
          <a:r>
            <a:rPr lang="ru-RU" sz="1600" dirty="0" smtClean="0"/>
            <a:t>Знание предмета</a:t>
          </a:r>
          <a:endParaRPr lang="ru-RU" sz="1600" dirty="0"/>
        </a:p>
      </dgm:t>
    </dgm:pt>
    <dgm:pt modelId="{B432E4E2-A35A-4A57-9B40-F548BF145C90}" type="parTrans" cxnId="{C7C0DDDF-10FE-4714-9016-67E9C2CA85A2}">
      <dgm:prSet/>
      <dgm:spPr/>
      <dgm:t>
        <a:bodyPr/>
        <a:lstStyle/>
        <a:p>
          <a:endParaRPr lang="ru-RU"/>
        </a:p>
      </dgm:t>
    </dgm:pt>
    <dgm:pt modelId="{7B67AFF0-8A84-4DF6-9CBC-999EB38F037D}" type="sibTrans" cxnId="{C7C0DDDF-10FE-4714-9016-67E9C2CA85A2}">
      <dgm:prSet/>
      <dgm:spPr/>
      <dgm:t>
        <a:bodyPr/>
        <a:lstStyle/>
        <a:p>
          <a:endParaRPr lang="ru-RU"/>
        </a:p>
      </dgm:t>
    </dgm:pt>
    <dgm:pt modelId="{E4C2A2DE-3722-4BA7-B040-29BC002ECF01}">
      <dgm:prSet phldrT="[Текст]" custT="1"/>
      <dgm:spPr/>
      <dgm:t>
        <a:bodyPr/>
        <a:lstStyle/>
        <a:p>
          <a:r>
            <a:rPr lang="ru-RU" sz="1600" dirty="0" smtClean="0"/>
            <a:t>Культура</a:t>
          </a:r>
          <a:r>
            <a:rPr lang="ru-RU" sz="1100" dirty="0" smtClean="0"/>
            <a:t> </a:t>
          </a:r>
          <a:r>
            <a:rPr lang="ru-RU" sz="1600" dirty="0" smtClean="0"/>
            <a:t>общения</a:t>
          </a:r>
          <a:endParaRPr lang="ru-RU" sz="1600" dirty="0"/>
        </a:p>
      </dgm:t>
    </dgm:pt>
    <dgm:pt modelId="{421B3829-1222-4C05-8B64-6C8D936F103D}" type="parTrans" cxnId="{C9B900ED-5D7D-4B58-AE00-C11422E8AB71}">
      <dgm:prSet/>
      <dgm:spPr/>
      <dgm:t>
        <a:bodyPr/>
        <a:lstStyle/>
        <a:p>
          <a:endParaRPr lang="ru-RU"/>
        </a:p>
      </dgm:t>
    </dgm:pt>
    <dgm:pt modelId="{3688EE8A-35DE-4ECF-8EED-1FC5DEBD896C}" type="sibTrans" cxnId="{C9B900ED-5D7D-4B58-AE00-C11422E8AB71}">
      <dgm:prSet/>
      <dgm:spPr/>
      <dgm:t>
        <a:bodyPr/>
        <a:lstStyle/>
        <a:p>
          <a:endParaRPr lang="ru-RU"/>
        </a:p>
      </dgm:t>
    </dgm:pt>
    <dgm:pt modelId="{919DD87D-E1C9-482E-BA34-2E45929F53CD}">
      <dgm:prSet phldrT="[Текст]" custT="1"/>
      <dgm:spPr/>
      <dgm:t>
        <a:bodyPr/>
        <a:lstStyle/>
        <a:p>
          <a:r>
            <a:rPr lang="ru-RU" sz="1600" dirty="0" smtClean="0"/>
            <a:t>Оценка самооценки</a:t>
          </a:r>
          <a:endParaRPr lang="ru-RU" sz="1600" dirty="0"/>
        </a:p>
      </dgm:t>
    </dgm:pt>
    <dgm:pt modelId="{60CCB0A9-E3CA-43B5-99BD-1F673DC25CDF}" type="parTrans" cxnId="{8AC76B72-6742-40A3-863E-6103EAAF44B2}">
      <dgm:prSet/>
      <dgm:spPr/>
      <dgm:t>
        <a:bodyPr/>
        <a:lstStyle/>
        <a:p>
          <a:endParaRPr lang="ru-RU"/>
        </a:p>
      </dgm:t>
    </dgm:pt>
    <dgm:pt modelId="{CA0F5C24-B8AD-4656-9118-0CE752EA03D2}" type="sibTrans" cxnId="{8AC76B72-6742-40A3-863E-6103EAAF44B2}">
      <dgm:prSet/>
      <dgm:spPr/>
      <dgm:t>
        <a:bodyPr/>
        <a:lstStyle/>
        <a:p>
          <a:endParaRPr lang="ru-RU"/>
        </a:p>
      </dgm:t>
    </dgm:pt>
    <dgm:pt modelId="{CBE84DC4-CD6C-4FE0-8A53-716AE809DB39}">
      <dgm:prSet phldrT="[Текст]" custT="1"/>
      <dgm:spPr/>
      <dgm:t>
        <a:bodyPr/>
        <a:lstStyle/>
        <a:p>
          <a:pPr algn="ctr"/>
          <a:r>
            <a:rPr lang="ru-RU" sz="1450" dirty="0" smtClean="0"/>
            <a:t>Культура взаимоотношений</a:t>
          </a:r>
          <a:endParaRPr lang="ru-RU" sz="1450" dirty="0"/>
        </a:p>
      </dgm:t>
    </dgm:pt>
    <dgm:pt modelId="{34E4370C-23EE-4503-98B2-40180AE3A1BF}" type="parTrans" cxnId="{D0DFF207-266D-432A-BB4D-A1AD791E64E8}">
      <dgm:prSet/>
      <dgm:spPr/>
      <dgm:t>
        <a:bodyPr/>
        <a:lstStyle/>
        <a:p>
          <a:endParaRPr lang="ru-RU"/>
        </a:p>
      </dgm:t>
    </dgm:pt>
    <dgm:pt modelId="{F037D799-1CB9-4D89-B85D-A7B1A3D91C45}" type="sibTrans" cxnId="{D0DFF207-266D-432A-BB4D-A1AD791E64E8}">
      <dgm:prSet/>
      <dgm:spPr/>
      <dgm:t>
        <a:bodyPr/>
        <a:lstStyle/>
        <a:p>
          <a:endParaRPr lang="ru-RU"/>
        </a:p>
      </dgm:t>
    </dgm:pt>
    <dgm:pt modelId="{7E6C06BB-2A44-45ED-A5B0-E67B85DF725B}">
      <dgm:prSet phldrT="[Текст]" phldr="1"/>
      <dgm:spPr/>
      <dgm:t>
        <a:bodyPr/>
        <a:lstStyle/>
        <a:p>
          <a:endParaRPr lang="ru-RU" dirty="0"/>
        </a:p>
      </dgm:t>
    </dgm:pt>
    <dgm:pt modelId="{950A31CC-4E9E-4F61-9EC0-53C59EC1ABFE}" type="parTrans" cxnId="{A94FE4BB-C053-4598-BCE8-A336586D54A3}">
      <dgm:prSet/>
      <dgm:spPr/>
      <dgm:t>
        <a:bodyPr/>
        <a:lstStyle/>
        <a:p>
          <a:endParaRPr lang="ru-RU"/>
        </a:p>
      </dgm:t>
    </dgm:pt>
    <dgm:pt modelId="{85F98196-CF76-43C7-A699-A0DE2875FB1B}" type="sibTrans" cxnId="{A94FE4BB-C053-4598-BCE8-A336586D54A3}">
      <dgm:prSet/>
      <dgm:spPr/>
      <dgm:t>
        <a:bodyPr/>
        <a:lstStyle/>
        <a:p>
          <a:endParaRPr lang="ru-RU"/>
        </a:p>
      </dgm:t>
    </dgm:pt>
    <dgm:pt modelId="{FF446233-6405-46AD-AE8A-51540D4DDB9B}">
      <dgm:prSet phldrT="[Текст]" phldr="1"/>
      <dgm:spPr/>
      <dgm:t>
        <a:bodyPr/>
        <a:lstStyle/>
        <a:p>
          <a:endParaRPr lang="ru-RU" dirty="0"/>
        </a:p>
      </dgm:t>
    </dgm:pt>
    <dgm:pt modelId="{216E2D34-8BD9-460A-99A0-A7C0A2EF58E8}" type="parTrans" cxnId="{9915E08E-BC76-49FB-B131-B6F1E4DB9A87}">
      <dgm:prSet/>
      <dgm:spPr/>
      <dgm:t>
        <a:bodyPr/>
        <a:lstStyle/>
        <a:p>
          <a:endParaRPr lang="ru-RU"/>
        </a:p>
      </dgm:t>
    </dgm:pt>
    <dgm:pt modelId="{A6F278FE-1B6A-4623-AD43-9F6E5B74178E}" type="sibTrans" cxnId="{9915E08E-BC76-49FB-B131-B6F1E4DB9A87}">
      <dgm:prSet/>
      <dgm:spPr/>
      <dgm:t>
        <a:bodyPr/>
        <a:lstStyle/>
        <a:p>
          <a:endParaRPr lang="ru-RU"/>
        </a:p>
      </dgm:t>
    </dgm:pt>
    <dgm:pt modelId="{2A00D21F-615D-451D-899C-E1E81C7077E8}">
      <dgm:prSet phldrT="[Текст]" phldr="1"/>
      <dgm:spPr/>
      <dgm:t>
        <a:bodyPr/>
        <a:lstStyle/>
        <a:p>
          <a:endParaRPr lang="ru-RU" dirty="0"/>
        </a:p>
      </dgm:t>
    </dgm:pt>
    <dgm:pt modelId="{F8D68972-6ECF-42B3-A960-4B6C467C2D4B}" type="parTrans" cxnId="{19074F74-CFDD-4272-8D06-1557B9D20DB4}">
      <dgm:prSet/>
      <dgm:spPr/>
      <dgm:t>
        <a:bodyPr/>
        <a:lstStyle/>
        <a:p>
          <a:endParaRPr lang="ru-RU"/>
        </a:p>
      </dgm:t>
    </dgm:pt>
    <dgm:pt modelId="{21CCCE3B-B6C1-451C-AA53-91621381BDBF}" type="sibTrans" cxnId="{19074F74-CFDD-4272-8D06-1557B9D20DB4}">
      <dgm:prSet/>
      <dgm:spPr/>
      <dgm:t>
        <a:bodyPr/>
        <a:lstStyle/>
        <a:p>
          <a:endParaRPr lang="ru-RU"/>
        </a:p>
      </dgm:t>
    </dgm:pt>
    <dgm:pt modelId="{85494895-1892-4EE8-8953-66162F405937}">
      <dgm:prSet phldrT="[Текст]" phldr="1"/>
      <dgm:spPr/>
      <dgm:t>
        <a:bodyPr/>
        <a:lstStyle/>
        <a:p>
          <a:endParaRPr lang="ru-RU" dirty="0"/>
        </a:p>
      </dgm:t>
    </dgm:pt>
    <dgm:pt modelId="{5091B2A1-1879-4B19-9A38-F60019F3957E}" type="parTrans" cxnId="{87E91B96-D893-4B1B-8701-A90691B5EDB9}">
      <dgm:prSet/>
      <dgm:spPr/>
      <dgm:t>
        <a:bodyPr/>
        <a:lstStyle/>
        <a:p>
          <a:endParaRPr lang="ru-RU"/>
        </a:p>
      </dgm:t>
    </dgm:pt>
    <dgm:pt modelId="{B63BCBE7-09B3-4D34-8ED8-D73F52DFD4A8}" type="sibTrans" cxnId="{87E91B96-D893-4B1B-8701-A90691B5EDB9}">
      <dgm:prSet/>
      <dgm:spPr/>
      <dgm:t>
        <a:bodyPr/>
        <a:lstStyle/>
        <a:p>
          <a:endParaRPr lang="ru-RU"/>
        </a:p>
      </dgm:t>
    </dgm:pt>
    <dgm:pt modelId="{90EFE03E-1A33-46BD-B793-66F1B49D2647}">
      <dgm:prSet phldrT="[Текст]" phldr="1"/>
      <dgm:spPr/>
      <dgm:t>
        <a:bodyPr/>
        <a:lstStyle/>
        <a:p>
          <a:endParaRPr lang="ru-RU"/>
        </a:p>
      </dgm:t>
    </dgm:pt>
    <dgm:pt modelId="{52D63CCB-B881-4DB1-A1B7-1E589B0698DB}" type="parTrans" cxnId="{AA0C8D7B-F8A5-4D95-9677-A009C9797CFD}">
      <dgm:prSet/>
      <dgm:spPr/>
      <dgm:t>
        <a:bodyPr/>
        <a:lstStyle/>
        <a:p>
          <a:endParaRPr lang="ru-RU"/>
        </a:p>
      </dgm:t>
    </dgm:pt>
    <dgm:pt modelId="{F202CC9C-236D-4E51-B557-B106392AC20E}" type="sibTrans" cxnId="{AA0C8D7B-F8A5-4D95-9677-A009C9797CFD}">
      <dgm:prSet/>
      <dgm:spPr/>
      <dgm:t>
        <a:bodyPr/>
        <a:lstStyle/>
        <a:p>
          <a:endParaRPr lang="ru-RU"/>
        </a:p>
      </dgm:t>
    </dgm:pt>
    <dgm:pt modelId="{B10B8185-635C-440E-A5A0-19C9490DB6CC}">
      <dgm:prSet phldrT="[Текст]" phldr="1"/>
      <dgm:spPr/>
      <dgm:t>
        <a:bodyPr/>
        <a:lstStyle/>
        <a:p>
          <a:endParaRPr lang="ru-RU"/>
        </a:p>
      </dgm:t>
    </dgm:pt>
    <dgm:pt modelId="{732828D5-FF06-4888-86CE-8DDF3DC7E16F}" type="parTrans" cxnId="{CDD07E05-B813-4E5B-86E4-F862944F98F4}">
      <dgm:prSet/>
      <dgm:spPr/>
      <dgm:t>
        <a:bodyPr/>
        <a:lstStyle/>
        <a:p>
          <a:endParaRPr lang="ru-RU"/>
        </a:p>
      </dgm:t>
    </dgm:pt>
    <dgm:pt modelId="{B6527611-384B-40E7-A25E-0CA9933D9710}" type="sibTrans" cxnId="{CDD07E05-B813-4E5B-86E4-F862944F98F4}">
      <dgm:prSet/>
      <dgm:spPr/>
      <dgm:t>
        <a:bodyPr/>
        <a:lstStyle/>
        <a:p>
          <a:endParaRPr lang="ru-RU"/>
        </a:p>
      </dgm:t>
    </dgm:pt>
    <dgm:pt modelId="{834F8367-CDB8-45E1-8EB3-B2C91C00B4A2}">
      <dgm:prSet custT="1"/>
      <dgm:spPr/>
      <dgm:t>
        <a:bodyPr/>
        <a:lstStyle/>
        <a:p>
          <a:r>
            <a:rPr lang="ru-RU" sz="1600" dirty="0" smtClean="0"/>
            <a:t>Сотрудничество в группе</a:t>
          </a:r>
          <a:endParaRPr lang="ru-RU" sz="1600" dirty="0"/>
        </a:p>
      </dgm:t>
    </dgm:pt>
    <dgm:pt modelId="{358A90A2-DD14-4644-80D4-077139D65EA6}" type="parTrans" cxnId="{18EACB74-A77E-48D6-BBAB-248DAB5FFE53}">
      <dgm:prSet/>
      <dgm:spPr/>
      <dgm:t>
        <a:bodyPr/>
        <a:lstStyle/>
        <a:p>
          <a:endParaRPr lang="ru-RU"/>
        </a:p>
      </dgm:t>
    </dgm:pt>
    <dgm:pt modelId="{610732B5-A5A9-40F6-88B6-F512B42F8F93}" type="sibTrans" cxnId="{18EACB74-A77E-48D6-BBAB-248DAB5FFE53}">
      <dgm:prSet/>
      <dgm:spPr/>
      <dgm:t>
        <a:bodyPr/>
        <a:lstStyle/>
        <a:p>
          <a:endParaRPr lang="ru-RU"/>
        </a:p>
      </dgm:t>
    </dgm:pt>
    <dgm:pt modelId="{775020F8-D2C7-4809-8A07-05C562D9DAF3}" type="pres">
      <dgm:prSet presAssocID="{E45D9AE4-AAFA-4FAF-994B-BCD622C6EF2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1F8A2E-108B-4799-B007-DB1795C2AC31}" type="pres">
      <dgm:prSet presAssocID="{8C6D947B-F2AC-4444-A837-48FE23C2EC2B}" presName="centerShape" presStyleLbl="node0" presStyleIdx="0" presStyleCnt="1" custScaleX="148603" custScaleY="116572" custLinFactNeighborX="194" custLinFactNeighborY="-2764"/>
      <dgm:spPr/>
      <dgm:t>
        <a:bodyPr/>
        <a:lstStyle/>
        <a:p>
          <a:endParaRPr lang="ru-RU"/>
        </a:p>
      </dgm:t>
    </dgm:pt>
    <dgm:pt modelId="{E8749B0A-F677-44D4-9E0A-392BC13AFA4C}" type="pres">
      <dgm:prSet presAssocID="{B432E4E2-A35A-4A57-9B40-F548BF145C90}" presName="parTrans" presStyleLbl="sibTrans2D1" presStyleIdx="0" presStyleCnt="5"/>
      <dgm:spPr/>
      <dgm:t>
        <a:bodyPr/>
        <a:lstStyle/>
        <a:p>
          <a:endParaRPr lang="ru-RU"/>
        </a:p>
      </dgm:t>
    </dgm:pt>
    <dgm:pt modelId="{5EB9D8E7-96E6-47DC-92BA-8E6C7B971182}" type="pres">
      <dgm:prSet presAssocID="{B432E4E2-A35A-4A57-9B40-F548BF145C90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FF00627A-AD80-4C96-8029-93B1A87AD627}" type="pres">
      <dgm:prSet presAssocID="{8DB1FE9D-15A9-494A-B358-3F146D4EF99D}" presName="node" presStyleLbl="node1" presStyleIdx="0" presStyleCnt="5" custScaleX="1378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50E46-E681-4BC3-93B7-E1D798D0A213}" type="pres">
      <dgm:prSet presAssocID="{421B3829-1222-4C05-8B64-6C8D936F103D}" presName="parTrans" presStyleLbl="sibTrans2D1" presStyleIdx="1" presStyleCnt="5"/>
      <dgm:spPr/>
      <dgm:t>
        <a:bodyPr/>
        <a:lstStyle/>
        <a:p>
          <a:endParaRPr lang="ru-RU"/>
        </a:p>
      </dgm:t>
    </dgm:pt>
    <dgm:pt modelId="{832EEB6A-3BF5-485D-B45B-4B2F48E58F9D}" type="pres">
      <dgm:prSet presAssocID="{421B3829-1222-4C05-8B64-6C8D936F103D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9DBB08D4-A10E-42EC-A96F-4FCC463C4D17}" type="pres">
      <dgm:prSet presAssocID="{E4C2A2DE-3722-4BA7-B040-29BC002ECF01}" presName="node" presStyleLbl="node1" presStyleIdx="1" presStyleCnt="5" custScaleX="140349" custRadScaleRad="116334" custRadScaleInc="55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574CD5-F048-4997-B9E3-BAFE930144D5}" type="pres">
      <dgm:prSet presAssocID="{358A90A2-DD14-4644-80D4-077139D65EA6}" presName="parTrans" presStyleLbl="sibTrans2D1" presStyleIdx="2" presStyleCnt="5"/>
      <dgm:spPr/>
      <dgm:t>
        <a:bodyPr/>
        <a:lstStyle/>
        <a:p>
          <a:endParaRPr lang="ru-RU"/>
        </a:p>
      </dgm:t>
    </dgm:pt>
    <dgm:pt modelId="{39E3A95A-AA8C-4BF9-ADAA-F44CDA174B17}" type="pres">
      <dgm:prSet presAssocID="{358A90A2-DD14-4644-80D4-077139D65EA6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8CF06EAF-60B0-4FA6-B1C0-26E8149C340C}" type="pres">
      <dgm:prSet presAssocID="{834F8367-CDB8-45E1-8EB3-B2C91C00B4A2}" presName="node" presStyleLbl="node1" presStyleIdx="2" presStyleCnt="5" custScaleX="1477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7EFAB6-1FE3-435E-A534-0A12D000072F}" type="pres">
      <dgm:prSet presAssocID="{60CCB0A9-E3CA-43B5-99BD-1F673DC25CDF}" presName="parTrans" presStyleLbl="sibTrans2D1" presStyleIdx="3" presStyleCnt="5"/>
      <dgm:spPr/>
      <dgm:t>
        <a:bodyPr/>
        <a:lstStyle/>
        <a:p>
          <a:endParaRPr lang="ru-RU"/>
        </a:p>
      </dgm:t>
    </dgm:pt>
    <dgm:pt modelId="{027C8E43-A337-42FD-9594-068337CADF22}" type="pres">
      <dgm:prSet presAssocID="{60CCB0A9-E3CA-43B5-99BD-1F673DC25CDF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023EF978-2E6F-4C12-8C09-25F36EF19532}" type="pres">
      <dgm:prSet presAssocID="{919DD87D-E1C9-482E-BA34-2E45929F53CD}" presName="node" presStyleLbl="node1" presStyleIdx="3" presStyleCnt="5" custScaleX="1587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43663C-D328-473C-B99A-C58BDB7DCAD1}" type="pres">
      <dgm:prSet presAssocID="{34E4370C-23EE-4503-98B2-40180AE3A1BF}" presName="parTrans" presStyleLbl="sibTrans2D1" presStyleIdx="4" presStyleCnt="5"/>
      <dgm:spPr/>
      <dgm:t>
        <a:bodyPr/>
        <a:lstStyle/>
        <a:p>
          <a:endParaRPr lang="ru-RU"/>
        </a:p>
      </dgm:t>
    </dgm:pt>
    <dgm:pt modelId="{241799E9-91EA-48B5-B92D-AD8439159321}" type="pres">
      <dgm:prSet presAssocID="{34E4370C-23EE-4503-98B2-40180AE3A1BF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A0C30C6A-F8DE-4A74-8F8B-5CA3586191F5}" type="pres">
      <dgm:prSet presAssocID="{CBE84DC4-CD6C-4FE0-8A53-716AE809DB39}" presName="node" presStyleLbl="node1" presStyleIdx="4" presStyleCnt="5" custScaleX="155732" custRadScaleRad="118611" custRadScaleInc="-15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2B452E-87D3-4E55-BB74-6D67361230DF}" type="presOf" srcId="{358A90A2-DD14-4644-80D4-077139D65EA6}" destId="{09574CD5-F048-4997-B9E3-BAFE930144D5}" srcOrd="0" destOrd="0" presId="urn:microsoft.com/office/officeart/2005/8/layout/radial5"/>
    <dgm:cxn modelId="{9C91EA42-99CD-49A5-A614-AD5FF0B12617}" type="presOf" srcId="{B432E4E2-A35A-4A57-9B40-F548BF145C90}" destId="{E8749B0A-F677-44D4-9E0A-392BC13AFA4C}" srcOrd="0" destOrd="0" presId="urn:microsoft.com/office/officeart/2005/8/layout/radial5"/>
    <dgm:cxn modelId="{42EB5A7F-EC8B-4D61-8B51-13A49266BFC2}" type="presOf" srcId="{60CCB0A9-E3CA-43B5-99BD-1F673DC25CDF}" destId="{7E7EFAB6-1FE3-435E-A534-0A12D000072F}" srcOrd="0" destOrd="0" presId="urn:microsoft.com/office/officeart/2005/8/layout/radial5"/>
    <dgm:cxn modelId="{19074F74-CFDD-4272-8D06-1557B9D20DB4}" srcId="{E45D9AE4-AAFA-4FAF-994B-BCD622C6EF28}" destId="{2A00D21F-615D-451D-899C-E1E81C7077E8}" srcOrd="3" destOrd="0" parTransId="{F8D68972-6ECF-42B3-A960-4B6C467C2D4B}" sibTransId="{21CCCE3B-B6C1-451C-AA53-91621381BDBF}"/>
    <dgm:cxn modelId="{AA0C8D7B-F8A5-4D95-9677-A009C9797CFD}" srcId="{E45D9AE4-AAFA-4FAF-994B-BCD622C6EF28}" destId="{90EFE03E-1A33-46BD-B793-66F1B49D2647}" srcOrd="5" destOrd="0" parTransId="{52D63CCB-B881-4DB1-A1B7-1E589B0698DB}" sibTransId="{F202CC9C-236D-4E51-B557-B106392AC20E}"/>
    <dgm:cxn modelId="{8AC76B72-6742-40A3-863E-6103EAAF44B2}" srcId="{8C6D947B-F2AC-4444-A837-48FE23C2EC2B}" destId="{919DD87D-E1C9-482E-BA34-2E45929F53CD}" srcOrd="3" destOrd="0" parTransId="{60CCB0A9-E3CA-43B5-99BD-1F673DC25CDF}" sibTransId="{CA0F5C24-B8AD-4656-9118-0CE752EA03D2}"/>
    <dgm:cxn modelId="{AD537934-50BB-4A55-9C55-BD03580DEA76}" type="presOf" srcId="{834F8367-CDB8-45E1-8EB3-B2C91C00B4A2}" destId="{8CF06EAF-60B0-4FA6-B1C0-26E8149C340C}" srcOrd="0" destOrd="0" presId="urn:microsoft.com/office/officeart/2005/8/layout/radial5"/>
    <dgm:cxn modelId="{69EFD257-B4A4-492F-B899-69B3EEC5B16F}" type="presOf" srcId="{E4C2A2DE-3722-4BA7-B040-29BC002ECF01}" destId="{9DBB08D4-A10E-42EC-A96F-4FCC463C4D17}" srcOrd="0" destOrd="0" presId="urn:microsoft.com/office/officeart/2005/8/layout/radial5"/>
    <dgm:cxn modelId="{A94FE4BB-C053-4598-BCE8-A336586D54A3}" srcId="{E45D9AE4-AAFA-4FAF-994B-BCD622C6EF28}" destId="{7E6C06BB-2A44-45ED-A5B0-E67B85DF725B}" srcOrd="1" destOrd="0" parTransId="{950A31CC-4E9E-4F61-9EC0-53C59EC1ABFE}" sibTransId="{85F98196-CF76-43C7-A699-A0DE2875FB1B}"/>
    <dgm:cxn modelId="{BA523190-4C7A-4548-878A-AB4CC6A822A6}" type="presOf" srcId="{421B3829-1222-4C05-8B64-6C8D936F103D}" destId="{832EEB6A-3BF5-485D-B45B-4B2F48E58F9D}" srcOrd="1" destOrd="0" presId="urn:microsoft.com/office/officeart/2005/8/layout/radial5"/>
    <dgm:cxn modelId="{D0DFF207-266D-432A-BB4D-A1AD791E64E8}" srcId="{8C6D947B-F2AC-4444-A837-48FE23C2EC2B}" destId="{CBE84DC4-CD6C-4FE0-8A53-716AE809DB39}" srcOrd="4" destOrd="0" parTransId="{34E4370C-23EE-4503-98B2-40180AE3A1BF}" sibTransId="{F037D799-1CB9-4D89-B85D-A7B1A3D91C45}"/>
    <dgm:cxn modelId="{5DFDAE76-DC74-4753-8D1F-587FDC558372}" srcId="{E45D9AE4-AAFA-4FAF-994B-BCD622C6EF28}" destId="{8C6D947B-F2AC-4444-A837-48FE23C2EC2B}" srcOrd="0" destOrd="0" parTransId="{9184C463-A12B-435F-ABE5-A9034063CF75}" sibTransId="{5ADC9CF7-6F7E-4B5A-9CF7-EAFC930BC859}"/>
    <dgm:cxn modelId="{87E91B96-D893-4B1B-8701-A90691B5EDB9}" srcId="{E45D9AE4-AAFA-4FAF-994B-BCD622C6EF28}" destId="{85494895-1892-4EE8-8953-66162F405937}" srcOrd="4" destOrd="0" parTransId="{5091B2A1-1879-4B19-9A38-F60019F3957E}" sibTransId="{B63BCBE7-09B3-4D34-8ED8-D73F52DFD4A8}"/>
    <dgm:cxn modelId="{C7C0DDDF-10FE-4714-9016-67E9C2CA85A2}" srcId="{8C6D947B-F2AC-4444-A837-48FE23C2EC2B}" destId="{8DB1FE9D-15A9-494A-B358-3F146D4EF99D}" srcOrd="0" destOrd="0" parTransId="{B432E4E2-A35A-4A57-9B40-F548BF145C90}" sibTransId="{7B67AFF0-8A84-4DF6-9CBC-999EB38F037D}"/>
    <dgm:cxn modelId="{18EACB74-A77E-48D6-BBAB-248DAB5FFE53}" srcId="{8C6D947B-F2AC-4444-A837-48FE23C2EC2B}" destId="{834F8367-CDB8-45E1-8EB3-B2C91C00B4A2}" srcOrd="2" destOrd="0" parTransId="{358A90A2-DD14-4644-80D4-077139D65EA6}" sibTransId="{610732B5-A5A9-40F6-88B6-F512B42F8F93}"/>
    <dgm:cxn modelId="{9915E08E-BC76-49FB-B131-B6F1E4DB9A87}" srcId="{E45D9AE4-AAFA-4FAF-994B-BCD622C6EF28}" destId="{FF446233-6405-46AD-AE8A-51540D4DDB9B}" srcOrd="2" destOrd="0" parTransId="{216E2D34-8BD9-460A-99A0-A7C0A2EF58E8}" sibTransId="{A6F278FE-1B6A-4623-AD43-9F6E5B74178E}"/>
    <dgm:cxn modelId="{86A4B4F2-7315-4BE7-B2E8-4E7D07703632}" type="presOf" srcId="{60CCB0A9-E3CA-43B5-99BD-1F673DC25CDF}" destId="{027C8E43-A337-42FD-9594-068337CADF22}" srcOrd="1" destOrd="0" presId="urn:microsoft.com/office/officeart/2005/8/layout/radial5"/>
    <dgm:cxn modelId="{C9B900ED-5D7D-4B58-AE00-C11422E8AB71}" srcId="{8C6D947B-F2AC-4444-A837-48FE23C2EC2B}" destId="{E4C2A2DE-3722-4BA7-B040-29BC002ECF01}" srcOrd="1" destOrd="0" parTransId="{421B3829-1222-4C05-8B64-6C8D936F103D}" sibTransId="{3688EE8A-35DE-4ECF-8EED-1FC5DEBD896C}"/>
    <dgm:cxn modelId="{DDF920CD-F6EC-4137-86AD-541DA23D4EF1}" type="presOf" srcId="{E45D9AE4-AAFA-4FAF-994B-BCD622C6EF28}" destId="{775020F8-D2C7-4809-8A07-05C562D9DAF3}" srcOrd="0" destOrd="0" presId="urn:microsoft.com/office/officeart/2005/8/layout/radial5"/>
    <dgm:cxn modelId="{CDD07E05-B813-4E5B-86E4-F862944F98F4}" srcId="{E45D9AE4-AAFA-4FAF-994B-BCD622C6EF28}" destId="{B10B8185-635C-440E-A5A0-19C9490DB6CC}" srcOrd="6" destOrd="0" parTransId="{732828D5-FF06-4888-86CE-8DDF3DC7E16F}" sibTransId="{B6527611-384B-40E7-A25E-0CA9933D9710}"/>
    <dgm:cxn modelId="{DF92EC94-1CDA-4BEB-AD26-0DB792F086A4}" type="presOf" srcId="{34E4370C-23EE-4503-98B2-40180AE3A1BF}" destId="{241799E9-91EA-48B5-B92D-AD8439159321}" srcOrd="1" destOrd="0" presId="urn:microsoft.com/office/officeart/2005/8/layout/radial5"/>
    <dgm:cxn modelId="{F57A7645-953A-4B17-ADD8-3FF0F3B89028}" type="presOf" srcId="{8DB1FE9D-15A9-494A-B358-3F146D4EF99D}" destId="{FF00627A-AD80-4C96-8029-93B1A87AD627}" srcOrd="0" destOrd="0" presId="urn:microsoft.com/office/officeart/2005/8/layout/radial5"/>
    <dgm:cxn modelId="{520D2254-EE3F-4A35-A27A-FB3D871D1D85}" type="presOf" srcId="{421B3829-1222-4C05-8B64-6C8D936F103D}" destId="{F4A50E46-E681-4BC3-93B7-E1D798D0A213}" srcOrd="0" destOrd="0" presId="urn:microsoft.com/office/officeart/2005/8/layout/radial5"/>
    <dgm:cxn modelId="{163F04BF-4C34-40BC-A048-210C799D5A53}" type="presOf" srcId="{B432E4E2-A35A-4A57-9B40-F548BF145C90}" destId="{5EB9D8E7-96E6-47DC-92BA-8E6C7B971182}" srcOrd="1" destOrd="0" presId="urn:microsoft.com/office/officeart/2005/8/layout/radial5"/>
    <dgm:cxn modelId="{002109ED-ADB0-4360-9B3B-468BA4947163}" type="presOf" srcId="{34E4370C-23EE-4503-98B2-40180AE3A1BF}" destId="{4D43663C-D328-473C-B99A-C58BDB7DCAD1}" srcOrd="0" destOrd="0" presId="urn:microsoft.com/office/officeart/2005/8/layout/radial5"/>
    <dgm:cxn modelId="{5BEBB1D6-DA4C-4B87-AB68-AFE6394A18C5}" type="presOf" srcId="{8C6D947B-F2AC-4444-A837-48FE23C2EC2B}" destId="{F41F8A2E-108B-4799-B007-DB1795C2AC31}" srcOrd="0" destOrd="0" presId="urn:microsoft.com/office/officeart/2005/8/layout/radial5"/>
    <dgm:cxn modelId="{97BE3EB7-89BC-40D7-B76E-B5F3B71CD5A3}" type="presOf" srcId="{919DD87D-E1C9-482E-BA34-2E45929F53CD}" destId="{023EF978-2E6F-4C12-8C09-25F36EF19532}" srcOrd="0" destOrd="0" presId="urn:microsoft.com/office/officeart/2005/8/layout/radial5"/>
    <dgm:cxn modelId="{E8873A8C-CE09-4D99-AC22-F7407302F62C}" type="presOf" srcId="{CBE84DC4-CD6C-4FE0-8A53-716AE809DB39}" destId="{A0C30C6A-F8DE-4A74-8F8B-5CA3586191F5}" srcOrd="0" destOrd="0" presId="urn:microsoft.com/office/officeart/2005/8/layout/radial5"/>
    <dgm:cxn modelId="{A87F4E31-6054-4CF8-B645-54AA3F2F393E}" type="presOf" srcId="{358A90A2-DD14-4644-80D4-077139D65EA6}" destId="{39E3A95A-AA8C-4BF9-ADAA-F44CDA174B17}" srcOrd="1" destOrd="0" presId="urn:microsoft.com/office/officeart/2005/8/layout/radial5"/>
    <dgm:cxn modelId="{05098B20-8F63-4BFA-8262-4C9EA7198667}" type="presParOf" srcId="{775020F8-D2C7-4809-8A07-05C562D9DAF3}" destId="{F41F8A2E-108B-4799-B007-DB1795C2AC31}" srcOrd="0" destOrd="0" presId="urn:microsoft.com/office/officeart/2005/8/layout/radial5"/>
    <dgm:cxn modelId="{30D1C110-2853-47BE-914D-2BF325744120}" type="presParOf" srcId="{775020F8-D2C7-4809-8A07-05C562D9DAF3}" destId="{E8749B0A-F677-44D4-9E0A-392BC13AFA4C}" srcOrd="1" destOrd="0" presId="urn:microsoft.com/office/officeart/2005/8/layout/radial5"/>
    <dgm:cxn modelId="{6C5AB428-5DA4-4840-BEDE-2F1DB5A95BFB}" type="presParOf" srcId="{E8749B0A-F677-44D4-9E0A-392BC13AFA4C}" destId="{5EB9D8E7-96E6-47DC-92BA-8E6C7B971182}" srcOrd="0" destOrd="0" presId="urn:microsoft.com/office/officeart/2005/8/layout/radial5"/>
    <dgm:cxn modelId="{5D28BDA0-F1EE-41C0-A1C6-8056F946F428}" type="presParOf" srcId="{775020F8-D2C7-4809-8A07-05C562D9DAF3}" destId="{FF00627A-AD80-4C96-8029-93B1A87AD627}" srcOrd="2" destOrd="0" presId="urn:microsoft.com/office/officeart/2005/8/layout/radial5"/>
    <dgm:cxn modelId="{D49E0A2F-FE6F-4A38-9D3F-AB8AB06ED535}" type="presParOf" srcId="{775020F8-D2C7-4809-8A07-05C562D9DAF3}" destId="{F4A50E46-E681-4BC3-93B7-E1D798D0A213}" srcOrd="3" destOrd="0" presId="urn:microsoft.com/office/officeart/2005/8/layout/radial5"/>
    <dgm:cxn modelId="{CF78DD2F-EACD-4EAE-ABB3-6565862A2B7D}" type="presParOf" srcId="{F4A50E46-E681-4BC3-93B7-E1D798D0A213}" destId="{832EEB6A-3BF5-485D-B45B-4B2F48E58F9D}" srcOrd="0" destOrd="0" presId="urn:microsoft.com/office/officeart/2005/8/layout/radial5"/>
    <dgm:cxn modelId="{F55D21A3-40CC-4839-BF2B-99B6B12B4DA2}" type="presParOf" srcId="{775020F8-D2C7-4809-8A07-05C562D9DAF3}" destId="{9DBB08D4-A10E-42EC-A96F-4FCC463C4D17}" srcOrd="4" destOrd="0" presId="urn:microsoft.com/office/officeart/2005/8/layout/radial5"/>
    <dgm:cxn modelId="{EDEAE1C4-8E3E-4AED-8926-CD20FB31AD42}" type="presParOf" srcId="{775020F8-D2C7-4809-8A07-05C562D9DAF3}" destId="{09574CD5-F048-4997-B9E3-BAFE930144D5}" srcOrd="5" destOrd="0" presId="urn:microsoft.com/office/officeart/2005/8/layout/radial5"/>
    <dgm:cxn modelId="{567A4C8B-679C-40AF-8246-4315A01846A5}" type="presParOf" srcId="{09574CD5-F048-4997-B9E3-BAFE930144D5}" destId="{39E3A95A-AA8C-4BF9-ADAA-F44CDA174B17}" srcOrd="0" destOrd="0" presId="urn:microsoft.com/office/officeart/2005/8/layout/radial5"/>
    <dgm:cxn modelId="{AF719C38-A16D-4B74-BE47-6BA14A241259}" type="presParOf" srcId="{775020F8-D2C7-4809-8A07-05C562D9DAF3}" destId="{8CF06EAF-60B0-4FA6-B1C0-26E8149C340C}" srcOrd="6" destOrd="0" presId="urn:microsoft.com/office/officeart/2005/8/layout/radial5"/>
    <dgm:cxn modelId="{C06CC93E-DF9B-460A-8E45-0CE201E9C047}" type="presParOf" srcId="{775020F8-D2C7-4809-8A07-05C562D9DAF3}" destId="{7E7EFAB6-1FE3-435E-A534-0A12D000072F}" srcOrd="7" destOrd="0" presId="urn:microsoft.com/office/officeart/2005/8/layout/radial5"/>
    <dgm:cxn modelId="{F52829C3-0FD4-45B4-967A-AA4CC99688EB}" type="presParOf" srcId="{7E7EFAB6-1FE3-435E-A534-0A12D000072F}" destId="{027C8E43-A337-42FD-9594-068337CADF22}" srcOrd="0" destOrd="0" presId="urn:microsoft.com/office/officeart/2005/8/layout/radial5"/>
    <dgm:cxn modelId="{C6644742-591D-4F0D-B33F-8F347F7A17A0}" type="presParOf" srcId="{775020F8-D2C7-4809-8A07-05C562D9DAF3}" destId="{023EF978-2E6F-4C12-8C09-25F36EF19532}" srcOrd="8" destOrd="0" presId="urn:microsoft.com/office/officeart/2005/8/layout/radial5"/>
    <dgm:cxn modelId="{851A015D-A648-4762-95F2-8CB73BFCEC15}" type="presParOf" srcId="{775020F8-D2C7-4809-8A07-05C562D9DAF3}" destId="{4D43663C-D328-473C-B99A-C58BDB7DCAD1}" srcOrd="9" destOrd="0" presId="urn:microsoft.com/office/officeart/2005/8/layout/radial5"/>
    <dgm:cxn modelId="{8595BAED-948A-4161-8499-A1A88A4F6C24}" type="presParOf" srcId="{4D43663C-D328-473C-B99A-C58BDB7DCAD1}" destId="{241799E9-91EA-48B5-B92D-AD8439159321}" srcOrd="0" destOrd="0" presId="urn:microsoft.com/office/officeart/2005/8/layout/radial5"/>
    <dgm:cxn modelId="{7C098D90-8313-4CC5-85A9-E503802AE73D}" type="presParOf" srcId="{775020F8-D2C7-4809-8A07-05C562D9DAF3}" destId="{A0C30C6A-F8DE-4A74-8F8B-5CA3586191F5}" srcOrd="10" destOrd="0" presId="urn:microsoft.com/office/officeart/2005/8/layout/radial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BA6C3-F64F-4EE0-A2AA-486BD0796AE0}" type="datetimeFigureOut">
              <a:rPr lang="ru-RU" smtClean="0"/>
              <a:t>16.12.2011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FD8124-F248-42FE-9AE8-F5E8A6CF499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D8124-F248-42FE-9AE8-F5E8A6CF4994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048FACB-AD13-495E-9F0B-FFB74140F2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5357826"/>
            <a:ext cx="7143800" cy="785818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алахова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Э.М.,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заместитель директора по учебной работе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МБОУ «Гимназия № 90»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Советского района г.Казани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Педагогическая мастерская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как ресурс формирования инновационной культуры</a:t>
            </a:r>
            <a:r>
              <a:rPr lang="en-US" dirty="0" smtClean="0"/>
              <a:t> </a:t>
            </a:r>
            <a:r>
              <a:rPr lang="ru-RU" dirty="0" smtClean="0"/>
              <a:t>учителя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50494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Сформированные качества </a:t>
            </a:r>
            <a:r>
              <a:rPr lang="ru-RU" dirty="0" smtClean="0"/>
              <a:t>личности педагога</a:t>
            </a: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928662" y="1357298"/>
          <a:ext cx="6929486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296144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Инновационная культура педагогов гуманитарного цикла гимназии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395536" y="1844824"/>
          <a:ext cx="4409225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4788024" y="1988840"/>
          <a:ext cx="4104456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WordArt 6"/>
          <p:cNvSpPr>
            <a:spLocks noChangeArrowheads="1" noChangeShapeType="1" noTextEdit="1"/>
          </p:cNvSpPr>
          <p:nvPr/>
        </p:nvSpPr>
        <p:spPr bwMode="auto">
          <a:xfrm>
            <a:off x="755650" y="908050"/>
            <a:ext cx="7416800" cy="2303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00"/>
                </a:solidFill>
                <a:latin typeface="Arial"/>
                <a:cs typeface="Arial"/>
              </a:rPr>
              <a:t>Желаем творческих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00"/>
                </a:solidFill>
                <a:latin typeface="Arial"/>
                <a:cs typeface="Arial"/>
              </a:rPr>
              <a:t>успехов в работе!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20" y="1357298"/>
            <a:ext cx="8497887" cy="1428760"/>
          </a:xfrm>
        </p:spPr>
        <p:txBody>
          <a:bodyPr>
            <a:normAutofit fontScale="90000"/>
          </a:bodyPr>
          <a:lstStyle/>
          <a:p>
            <a:r>
              <a:rPr lang="ru-RU" sz="5400" dirty="0" smtClean="0">
                <a:solidFill>
                  <a:schemeClr val="bg1"/>
                </a:solidFill>
              </a:rPr>
              <a:t>Что </a:t>
            </a:r>
            <a:r>
              <a:rPr lang="ru-RU" sz="5400" dirty="0">
                <a:solidFill>
                  <a:schemeClr val="bg1"/>
                </a:solidFill>
              </a:rPr>
              <a:t>такое педагогическая мастерская 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3500438"/>
            <a:ext cx="8286808" cy="224676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/>
              <a:t>ЭТО ТАКАЯ ФОРМА ОБУЧЕНИЯ, КОТОРАЯ СОЗДАЕТ УСЛОВИЯ ДЛЯ ВОСХОЖДЕНИЯ КАЖДОГО УЧАСТНИКА К НОВОМУ ЗНАНИЮ, ОПЫТУ, ПУТЕМ САМОСТОЯТЕЛЬНОГО ИЛИ КОЛЛЕКТИВНОГО ОТКРЫТИЯ.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57158" y="857232"/>
            <a:ext cx="8232775" cy="461665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Основа открытия – творческая деятельность участника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166813" y="3736975"/>
            <a:ext cx="1173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42910" y="1928802"/>
            <a:ext cx="1992313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dirty="0"/>
              <a:t>1. Творческий</a:t>
            </a:r>
          </a:p>
          <a:p>
            <a:r>
              <a:rPr lang="ru-RU" dirty="0"/>
              <a:t>    процесс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500430" y="2000240"/>
            <a:ext cx="2016125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dirty="0"/>
              <a:t>2. Творческий</a:t>
            </a:r>
          </a:p>
          <a:p>
            <a:r>
              <a:rPr lang="ru-RU" dirty="0"/>
              <a:t>     продукт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6215074" y="2000240"/>
            <a:ext cx="2232025" cy="936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/>
              <a:t>3. Осознание его </a:t>
            </a:r>
          </a:p>
          <a:p>
            <a:pPr algn="ctr"/>
            <a:r>
              <a:rPr lang="ru-RU" dirty="0"/>
              <a:t> закономерностей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285720" y="3786190"/>
            <a:ext cx="3357586" cy="985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/>
              <a:t>4. Соотнесение полученного с</a:t>
            </a:r>
          </a:p>
          <a:p>
            <a:pPr algn="ctr"/>
            <a:r>
              <a:rPr lang="ru-RU" dirty="0"/>
              <a:t> достижениями культуры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3929058" y="3857628"/>
            <a:ext cx="2232025" cy="10080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/>
              <a:t>5. Коррекция своей </a:t>
            </a:r>
          </a:p>
          <a:p>
            <a:pPr algn="ctr"/>
            <a:r>
              <a:rPr lang="ru-RU" dirty="0"/>
              <a:t>деятельности</a:t>
            </a: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6500826" y="3857628"/>
            <a:ext cx="2089150" cy="10080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/>
              <a:t>6. Новый продукт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2571736" y="2285992"/>
            <a:ext cx="922349" cy="349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3079" idx="3"/>
            <a:endCxn id="3080" idx="1"/>
          </p:cNvCxnSpPr>
          <p:nvPr/>
        </p:nvCxnSpPr>
        <p:spPr>
          <a:xfrm>
            <a:off x="5516555" y="2457440"/>
            <a:ext cx="698519" cy="11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3081" idx="3"/>
            <a:endCxn id="3082" idx="1"/>
          </p:cNvCxnSpPr>
          <p:nvPr/>
        </p:nvCxnSpPr>
        <p:spPr>
          <a:xfrm>
            <a:off x="3643306" y="4279109"/>
            <a:ext cx="285752" cy="82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6143636" y="4143380"/>
            <a:ext cx="35719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10800000" flipV="1">
            <a:off x="3000364" y="3000372"/>
            <a:ext cx="364333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79" grpId="0" animBg="1"/>
      <p:bldP spid="3080" grpId="0" animBg="1"/>
      <p:bldP spid="3081" grpId="0" animBg="1"/>
      <p:bldP spid="3082" grpId="0" animBg="1"/>
      <p:bldP spid="308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14" name="Прямоугольник 13"/>
          <p:cNvSpPr/>
          <p:nvPr/>
        </p:nvSpPr>
        <p:spPr>
          <a:xfrm>
            <a:off x="2143108" y="1643050"/>
            <a:ext cx="514353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ПЕДАГОГИЧЕСКАЯ МАСТЕРСКАЯ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000232" y="3786190"/>
            <a:ext cx="192882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КЛУБ ПЕДАГОГИЧЕСКИХ  ИДЕЙ</a:t>
            </a:r>
            <a:endParaRPr lang="ru-RU" sz="15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071934" y="3786190"/>
            <a:ext cx="142876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ФОРМАТ «МАСТЕР КЛАСС»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643570" y="3786190"/>
            <a:ext cx="157163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АВТОРСКИЕ КУРСЫ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14282" y="3786190"/>
            <a:ext cx="164307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ТВОРЧЕСКАЯ</a:t>
            </a:r>
            <a:r>
              <a:rPr lang="ru-RU" sz="1600" dirty="0" smtClean="0"/>
              <a:t> ЛАБОРАТОРИЯ</a:t>
            </a:r>
            <a:endParaRPr lang="ru-RU" sz="16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286644" y="3786190"/>
            <a:ext cx="1714512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МЕТОДИЧЕСКИЙ</a:t>
            </a:r>
            <a:r>
              <a:rPr lang="ru-RU" dirty="0" smtClean="0"/>
              <a:t> КАБИНЕТ</a:t>
            </a:r>
            <a:endParaRPr lang="ru-RU" dirty="0"/>
          </a:p>
        </p:txBody>
      </p:sp>
      <p:cxnSp>
        <p:nvCxnSpPr>
          <p:cNvPr id="22" name="Прямая со стрелкой 21"/>
          <p:cNvCxnSpPr/>
          <p:nvPr/>
        </p:nvCxnSpPr>
        <p:spPr>
          <a:xfrm rot="10800000" flipV="1">
            <a:off x="1500166" y="2714620"/>
            <a:ext cx="928694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>
            <a:off x="2786050" y="2928934"/>
            <a:ext cx="78581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4107653" y="3107529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6200000" flipH="1">
            <a:off x="5322099" y="2893215"/>
            <a:ext cx="92869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16200000" flipH="1">
            <a:off x="7000892" y="2714620"/>
            <a:ext cx="857256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642918"/>
            <a:ext cx="7321571" cy="774715"/>
          </a:xfrm>
        </p:spPr>
        <p:txBody>
          <a:bodyPr/>
          <a:lstStyle/>
          <a:p>
            <a:r>
              <a:rPr lang="ru-RU" sz="3600" b="1" dirty="0">
                <a:solidFill>
                  <a:srgbClr val="C00000"/>
                </a:solidFill>
              </a:rPr>
              <a:t>Педагогическая мастерская –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7159" y="2143116"/>
            <a:ext cx="8429684" cy="3770312"/>
          </a:xfrm>
        </p:spPr>
        <p:txBody>
          <a:bodyPr/>
          <a:lstStyle/>
          <a:p>
            <a:pPr>
              <a:buClr>
                <a:srgbClr val="003399"/>
              </a:buClr>
              <a:buFont typeface="Wingdings" pitchFamily="2" charset="2"/>
              <a:buChar char="Ш"/>
            </a:pPr>
            <a:r>
              <a:rPr lang="ru-RU" sz="2400" dirty="0"/>
              <a:t>Свободная деятельность участника (имитирует метод проб и ошибок)</a:t>
            </a:r>
          </a:p>
          <a:p>
            <a:pPr>
              <a:buClr>
                <a:srgbClr val="003399"/>
              </a:buClr>
              <a:buFont typeface="Wingdings" pitchFamily="2" charset="2"/>
              <a:buChar char="Ш"/>
            </a:pPr>
            <a:r>
              <a:rPr lang="ru-RU" sz="2400" dirty="0"/>
              <a:t>Реализация идеи диалога (обмен знаниями, мнениями, творческими находками)</a:t>
            </a:r>
          </a:p>
          <a:p>
            <a:pPr>
              <a:buClr>
                <a:srgbClr val="003399"/>
              </a:buClr>
              <a:buFont typeface="Wingdings" pitchFamily="2" charset="2"/>
              <a:buChar char="Ш"/>
            </a:pPr>
            <a:r>
              <a:rPr lang="ru-RU" sz="2400" dirty="0"/>
              <a:t>Процесс постижения истины и создание творческого продукта ( реальное знание и умение)</a:t>
            </a:r>
          </a:p>
          <a:p>
            <a:pPr>
              <a:buClr>
                <a:srgbClr val="003399"/>
              </a:buClr>
              <a:buFont typeface="Wingdings" pitchFamily="2" charset="2"/>
              <a:buChar char="Ш"/>
            </a:pPr>
            <a:r>
              <a:rPr lang="ru-RU" sz="2400" dirty="0"/>
              <a:t>Процесс содружества и сотворчества (индивидуальная, групповая </a:t>
            </a:r>
            <a:r>
              <a:rPr lang="ru-RU" sz="2400" dirty="0" smtClean="0"/>
              <a:t>деятельность)</a:t>
            </a:r>
            <a:endParaRPr lang="ru-RU" sz="2400" dirty="0"/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28596" y="1285860"/>
            <a:ext cx="8358246" cy="3539430"/>
          </a:xfrm>
          <a:prstGeom prst="rect">
            <a:avLst/>
          </a:prstGeom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Педагогическая мастерская способствует тому, что каждый педагог может </a:t>
            </a:r>
            <a:r>
              <a:rPr lang="ru-RU" sz="2800" dirty="0" err="1" smtClean="0"/>
              <a:t>самореализоваться</a:t>
            </a:r>
            <a:r>
              <a:rPr lang="ru-RU" sz="2800" dirty="0" smtClean="0"/>
              <a:t> как личность, и решается задача повышения эффективности профессиональной деятельности за счет всестороннего развития и разумного применения творческих сил человека, повышения уровня его квалификации, компетентности, ответственности, инициативы.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00034" y="3643314"/>
            <a:ext cx="7858180" cy="1600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800" dirty="0" smtClean="0">
                <a:solidFill>
                  <a:srgbClr val="C00000"/>
                </a:solidFill>
              </a:rPr>
              <a:t>Цель:  выявление, разработка и апробация условий эффективного управления инновациями в области образования, презентация и распространение результатов.</a:t>
            </a:r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Положение о педагогической лаборатории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428604"/>
            <a:ext cx="4514856" cy="77472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Задачи: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447800"/>
            <a:ext cx="8286808" cy="5195910"/>
          </a:xfrm>
          <a:ln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ru-RU" sz="2800" dirty="0" smtClean="0"/>
              <a:t>Разработка проектно-программной документации по введению инновации (эксперимента</a:t>
            </a:r>
            <a:r>
              <a:rPr lang="ru-RU" sz="2800" dirty="0" smtClean="0"/>
              <a:t>).</a:t>
            </a:r>
            <a:endParaRPr lang="ru-RU" sz="2800" dirty="0" smtClean="0"/>
          </a:p>
          <a:p>
            <a:r>
              <a:rPr lang="ru-RU" sz="2800" dirty="0" smtClean="0"/>
              <a:t>Выявление эффективности управления инновациями через проведение мониторинговых мероприятий (мониторинг </a:t>
            </a:r>
            <a:r>
              <a:rPr lang="ru-RU" sz="2800" i="1" dirty="0" smtClean="0"/>
              <a:t>ресурсов, продуктов, результатов, эффективности</a:t>
            </a:r>
            <a:r>
              <a:rPr lang="ru-RU" sz="2800" dirty="0" smtClean="0"/>
              <a:t>).</a:t>
            </a:r>
          </a:p>
          <a:p>
            <a:r>
              <a:rPr lang="ru-RU" sz="2800" dirty="0" smtClean="0"/>
              <a:t>Формулировка выводов по направлению деятельности Педагогической лаборатории, обобщение результатов и выработка рекомендаций.</a:t>
            </a:r>
          </a:p>
          <a:p>
            <a:r>
              <a:rPr lang="ru-RU" sz="2800" dirty="0" smtClean="0"/>
              <a:t>Определение формата и механизмов представления промежуточных и итоговых результатов.</a:t>
            </a:r>
          </a:p>
          <a:p>
            <a:r>
              <a:rPr lang="ru-RU" sz="2800" dirty="0" smtClean="0"/>
              <a:t> Развитие интерактивных форм распространения  опыта по  внедрению инноваций, в целях повышения квалификации педагогических кадров 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Педагогические </a:t>
            </a:r>
            <a:r>
              <a:rPr lang="ru-RU" dirty="0" smtClean="0"/>
              <a:t>мастерские </a:t>
            </a:r>
            <a:r>
              <a:rPr lang="ru-RU" dirty="0" smtClean="0"/>
              <a:t>гимназии</a:t>
            </a:r>
            <a:endParaRPr lang="ru-RU" dirty="0"/>
          </a:p>
        </p:txBody>
      </p:sp>
      <p:pic>
        <p:nvPicPr>
          <p:cNvPr id="23554" name="Picture 2" descr="\\Server\документы\ Фотографии\учительская НПК 2011\SAM_127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2747962" cy="1909762"/>
          </a:xfrm>
          <a:prstGeom prst="rect">
            <a:avLst/>
          </a:prstGeom>
          <a:noFill/>
        </p:spPr>
      </p:pic>
      <p:pic>
        <p:nvPicPr>
          <p:cNvPr id="23555" name="Picture 3" descr="\\Server\документы\ Фотографии\семинар история 2011 апрель\P413016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340768"/>
            <a:ext cx="2714643" cy="2143139"/>
          </a:xfrm>
          <a:prstGeom prst="rect">
            <a:avLst/>
          </a:prstGeom>
          <a:noFill/>
        </p:spPr>
      </p:pic>
      <p:pic>
        <p:nvPicPr>
          <p:cNvPr id="8" name="Рисунок 7" descr="\\Server\документы\ Фотографии\Семинар русссоведов\STA48515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4149080"/>
            <a:ext cx="3054350" cy="229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Documents and Settings\Пользователь\Рабочий стол\101MSDCF\DSC02742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4149080"/>
            <a:ext cx="2770755" cy="207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323528" y="836712"/>
            <a:ext cx="35747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1600" dirty="0" smtClean="0"/>
              <a:t>Заседание клуба педагогических </a:t>
            </a:r>
            <a:r>
              <a:rPr lang="tt-RU" sz="1600" dirty="0" smtClean="0"/>
              <a:t>идей “Вдохновение”</a:t>
            </a:r>
            <a:endParaRPr lang="ru-RU" sz="1600" dirty="0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5148064" y="692696"/>
            <a:ext cx="30963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Стажировка слушателей курсов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/кв. учителей 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истории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560" y="3501008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Мир профессионального творчества </a:t>
            </a:r>
            <a:r>
              <a:rPr lang="ru-RU" dirty="0" err="1" smtClean="0"/>
              <a:t>Халиуллиной</a:t>
            </a:r>
            <a:r>
              <a:rPr lang="ru-RU" dirty="0" smtClean="0"/>
              <a:t> Я.Г.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04048" y="3501008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Обобщение передового инновационного опыта учителей.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648</TotalTime>
  <Words>366</Words>
  <Application>Microsoft Office PowerPoint</Application>
  <PresentationFormat>Экран (4:3)</PresentationFormat>
  <Paragraphs>57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Справедливость</vt:lpstr>
      <vt:lpstr>Педагогическая мастерская  как ресурс формирования инновационной культуры учителя</vt:lpstr>
      <vt:lpstr>Что такое педагогическая мастерская ?</vt:lpstr>
      <vt:lpstr>Слайд 3</vt:lpstr>
      <vt:lpstr>Слайд 4</vt:lpstr>
      <vt:lpstr>Педагогическая мастерская – </vt:lpstr>
      <vt:lpstr>Слайд 6</vt:lpstr>
      <vt:lpstr>Положение о педагогической лаборатории</vt:lpstr>
      <vt:lpstr>Задачи:</vt:lpstr>
      <vt:lpstr>Педагогические мастерские гимназии</vt:lpstr>
      <vt:lpstr>Сформированные качества личности педагога</vt:lpstr>
      <vt:lpstr>Инновационная культура педагогов гуманитарного цикла гимназии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Педагогическая мастерская учителя, как ресурс формирования инновационной культуры</dc:title>
  <dc:creator>Директор</dc:creator>
  <cp:lastModifiedBy>Эльвира</cp:lastModifiedBy>
  <cp:revision>56</cp:revision>
  <dcterms:created xsi:type="dcterms:W3CDTF">2011-12-14T08:31:51Z</dcterms:created>
  <dcterms:modified xsi:type="dcterms:W3CDTF">2011-12-16T13:47:35Z</dcterms:modified>
</cp:coreProperties>
</file>